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0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6F8E-6B8F-427D-8DFE-0CDDF66BF425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00104288-8DA1-430E-8DFF-C936E3095E4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D502-40E7-4462-832F-CE5174965624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0A7D7-F77C-4D57-B5E9-3E9B46CDF8C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B5802-7AF2-4494-B125-7C73AE1B55D8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40023-8653-48D7-A243-B4483085F97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8" y="28273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8208-05EE-4D27-B28A-2CCB6D9024A4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1877BBE-51B3-4330-9FC8-C3DEE1EE648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9F62-7570-4792-B724-97DF2694A908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C1D7-A7FB-4587-9855-B808AE4752E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8" y="2598738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676F0-4DA5-4D2C-811E-A014E55502CD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09DC43-A5A7-42F2-95AE-8D60AA9CAD1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BD90-A61C-4206-BFAB-629AA1D6DDDE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93D6F2-3F99-44D6-B0B8-B51E4E0A8F0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04EE-DC2E-4E71-8EED-21DD819BA5AF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039AD-7FE7-4A1B-8C8F-26978115FC7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D4BC-FCE1-4314-AD0E-76A6A04C2067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86C40-858D-4925-8224-7ABC75091C4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15EE-1613-4815-A9CE-A066772C8CD7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73CD0-F5A4-440F-808D-F262AEB0129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1ED2-2F0A-426B-9700-FA8E6E943CB5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8A7C8-CEA5-4501-8EC6-D0EFDAAF143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D0610-A931-4C80-909E-56C5317A2860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A646D-D206-4219-B5DB-1DE8A70D355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9B0A-EC40-4CB1-8806-7E639F159D72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5E611-12BB-4D9B-B6EA-81D64B650E6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F91D-88FB-40B5-B32E-0BBE0D463C5C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BFFAE-9BAC-4FA6-82E3-19CC9E109A9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871F-B821-40D0-88EB-F6C66030C98A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7A101-D309-4025-BCB2-EBB573371D1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32500-F1C8-42A9-81E3-4B3E29ED0E47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C5530-AE03-42DF-BD99-5292012D302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FB2A-6C4F-4A48-948C-8A20D35BA4A4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E054C-608C-41D4-8F99-57DE8E5EF74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34E4FDD-F6F1-45C4-AAC4-78BE843768FE}" type="datetimeFigureOut">
              <a:rPr lang="en-US"/>
              <a:pPr>
                <a:defRPr/>
              </a:pPr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000">
                <a:latin typeface="Garamond" pitchFamily="18" charset="0"/>
              </a:defRPr>
            </a:lvl1pPr>
          </a:lstStyle>
          <a:p>
            <a:fld id="{493904B3-E2D0-4053-891A-1664C02D15D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85" r:id="rId11"/>
    <p:sldLayoutId id="2147483686" r:id="rId12"/>
    <p:sldLayoutId id="2147483674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tbRg6qQdv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en-US" smtClean="0">
                <a:ln>
                  <a:noFill/>
                </a:ln>
              </a:rPr>
              <a:t>Unit 6 F ( video) </a:t>
            </a:r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r>
              <a:rPr lang="en-US" sz="3200" smtClean="0"/>
              <a:t>Steel drums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After you watch 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Role-play: a conversation with Tony Poyer ]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Student A: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you are Tony Poyer, the expert on steel drums in the video. A journalist is going to interview you. Look at the information below and think about what you are going to say to the journalist about the drums. </a:t>
            </a:r>
          </a:p>
          <a:p>
            <a:pPr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Student B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you are a journalist. You are making a documentary about steel drums in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Trindad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Tobago. Use the information below to prepare questions about the drums.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Its history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it’s made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people learn to play it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importance of drums in local culture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Discussion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the most important or popular musical instrument in your country? </a:t>
            </a:r>
          </a:p>
          <a:p>
            <a:r>
              <a:rPr lang="en-US" smtClean="0"/>
              <a:t>What is an important symbol of your culture? Is it a special type of music? </a:t>
            </a:r>
          </a:p>
          <a:p>
            <a:r>
              <a:rPr lang="en-US" smtClean="0"/>
              <a:t>Do you think symbols are important for a country or culture?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>
                  <a:noFill/>
                </a:ln>
              </a:rPr>
              <a:t>Before you watch 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Where you think these people are from </a:t>
            </a:r>
          </a:p>
          <a:p>
            <a:r>
              <a:rPr lang="en-US" smtClean="0"/>
              <a:t>What kind of musical instrument they are playing? </a:t>
            </a:r>
          </a:p>
          <a:p>
            <a:r>
              <a:rPr lang="en-US" smtClean="0"/>
              <a:t>Why you think this music is important to them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609725" y="365125"/>
            <a:ext cx="9744075" cy="1325563"/>
          </a:xfrm>
        </p:spPr>
        <p:txBody>
          <a:bodyPr/>
          <a:lstStyle/>
          <a:p>
            <a:r>
              <a:rPr lang="en-US" smtClean="0">
                <a:ln>
                  <a:noFill/>
                </a:ln>
              </a:rPr>
              <a:t>While you watch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Put these in the order you see them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Beverley and Dove learning to play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B. a steel band with children and adults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a person running into the ocean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D. Honey Boy tuning a drum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E. A man making an oil drum into a steel drum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F. people selling food in a market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n>
                  <a:noFill/>
                </a:ln>
              </a:rPr>
              <a:t>Answer the following questions 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295400" y="2557463"/>
            <a:ext cx="9601200" cy="3740150"/>
          </a:xfrm>
        </p:spPr>
        <p:txBody>
          <a:bodyPr/>
          <a:lstStyle/>
          <a:p>
            <a:r>
              <a:rPr lang="en-US" smtClean="0"/>
              <a:t>What are the islands of the Caribbean famous for? </a:t>
            </a:r>
          </a:p>
          <a:p>
            <a:r>
              <a:rPr lang="en-US" smtClean="0"/>
              <a:t>Is the steel drum or pan native to all the islands? </a:t>
            </a:r>
          </a:p>
          <a:p>
            <a:r>
              <a:rPr lang="en-US" smtClean="0"/>
              <a:t>When did people invent this musical instrument? </a:t>
            </a:r>
          </a:p>
          <a:p>
            <a:r>
              <a:rPr lang="en-US" smtClean="0"/>
              <a:t>Why did Trinidad have so many oil drums? </a:t>
            </a:r>
          </a:p>
          <a:p>
            <a:r>
              <a:rPr lang="en-US" smtClean="0"/>
              <a:t>Is the music of the island old? Where did it come from?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n>
                <a:noFill/>
              </a:ln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most people play by reading music? </a:t>
            </a:r>
          </a:p>
          <a:p>
            <a:r>
              <a:rPr lang="en-US" smtClean="0"/>
              <a:t>What is the name of a person who tunes the drums? </a:t>
            </a:r>
          </a:p>
          <a:p>
            <a:r>
              <a:rPr lang="en-US" smtClean="0"/>
              <a:t>Who do you find in a pan yard?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Match the people (1-4) with the comments (a-d)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1. Beverly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woman in market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Tony Poyer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Dove </a:t>
            </a:r>
          </a:p>
          <a:p>
            <a:pPr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You got that!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B. It’s part of our culture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C. It’s the music of my country so. I should learn it.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D. this is ours. We made it. We created it. </a:t>
            </a:r>
          </a:p>
          <a:p>
            <a:pPr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Glossary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buFont typeface="Arial"/>
              <a:buChar char="•"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Escape: run away from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 native to : be from somewhere originally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Oil drums: round metal containers for oil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Play by ear: play a musical instrument by listening and not by reading music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Pans: local word in Trinidad and Tobago meaning steel drums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 yards: local word in Trinidad and Tobago meaning a place to play steel drums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55738"/>
            <a:ext cx="9601200" cy="4419600"/>
          </a:xfrm>
        </p:spPr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Complete the summary with words from the glossary </a:t>
            </a:r>
          </a:p>
          <a:p>
            <a:pPr fontAlgn="auto">
              <a:buFont typeface="Arial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Everywhere you go on the island of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Trindad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Tobago, you can’t _______________the sound of the steel drum. It’s _________________ to the island. It was the only new musical instrument of the twentieth century. Because the country produces oil, it has lots of ________________. During the Second World War, people made them into steel drums or _________________. However, the music of the region is much older and originally it came over with the African people. Today, the drums still give a pleasure to children and adults. Most people play the drums by _________ and every night places called _____________ are full of people learning to play and enjoying part of their country’s culture.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Click the following link to watch the video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Font typeface="Arial"/>
              <a:buChar char="•"/>
              <a:defRPr/>
            </a:pPr>
            <a:endParaRPr lang="en-US" dirty="0" smtClean="0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pPr fontAlgn="auto">
              <a:buFont typeface="Arial"/>
              <a:buChar char="•"/>
              <a:defRPr/>
            </a:pPr>
            <a:endParaRPr lang="en-US">
              <a:solidFill>
                <a:schemeClr val="accent4">
                  <a:lumMod val="75000"/>
                </a:schemeClr>
              </a:solidFill>
              <a:hlinkClick r:id="rId2"/>
            </a:endParaRPr>
          </a:p>
          <a:p>
            <a:pPr fontAlgn="auto">
              <a:buFont typeface="Arial"/>
              <a:buChar char="•"/>
              <a:defRPr/>
            </a:pPr>
            <a:r>
              <a:rPr lang="en-US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://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www.youtube.com/watch?v=0tbRg6qQdvw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fontAlgn="auto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537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قالب التصميم</vt:lpstr>
      </vt:variant>
      <vt:variant>
        <vt:i4>14</vt:i4>
      </vt:variant>
      <vt:variant>
        <vt:lpstr>عناوين الشرائح</vt:lpstr>
      </vt:variant>
      <vt:variant>
        <vt:i4>11</vt:i4>
      </vt:variant>
    </vt:vector>
  </HeadingPairs>
  <TitlesOfParts>
    <vt:vector size="28" baseType="lpstr">
      <vt:lpstr>Garamond</vt:lpstr>
      <vt:lpstr>Arial</vt:lpstr>
      <vt:lpstr>Calibri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Organic</vt:lpstr>
      <vt:lpstr>Unit 6 F ( video) </vt:lpstr>
      <vt:lpstr>Before you watch </vt:lpstr>
      <vt:lpstr>While you watch </vt:lpstr>
      <vt:lpstr>Answer the following questions </vt:lpstr>
      <vt:lpstr>الشريحة 5</vt:lpstr>
      <vt:lpstr>الشريحة 6</vt:lpstr>
      <vt:lpstr>Glossary </vt:lpstr>
      <vt:lpstr>الشريحة 8</vt:lpstr>
      <vt:lpstr>Click the following link to watch the video </vt:lpstr>
      <vt:lpstr>After you watch </vt:lpstr>
      <vt:lpstr>Discussion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Tech</dc:creator>
  <cp:lastModifiedBy>user</cp:lastModifiedBy>
  <cp:revision>5</cp:revision>
  <dcterms:created xsi:type="dcterms:W3CDTF">2020-03-16T20:13:07Z</dcterms:created>
  <dcterms:modified xsi:type="dcterms:W3CDTF">2020-03-20T23:55:03Z</dcterms:modified>
</cp:coreProperties>
</file>